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4" r:id="rId24"/>
    <p:sldId id="280" r:id="rId25"/>
    <p:sldId id="292" r:id="rId26"/>
    <p:sldId id="293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82" r:id="rId37"/>
    <p:sldId id="283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E337FE-1A69-4E0D-B006-1AE22B8457B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95801" y="0"/>
            <a:ext cx="4600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279</Words>
  <Application>Microsoft Office PowerPoint</Application>
  <PresentationFormat>와이드스크린</PresentationFormat>
  <Paragraphs>222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70</cp:revision>
  <dcterms:created xsi:type="dcterms:W3CDTF">2017-12-25T21:25:09Z</dcterms:created>
  <dcterms:modified xsi:type="dcterms:W3CDTF">2018-01-01T03:22:21Z</dcterms:modified>
</cp:coreProperties>
</file>